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3" autoAdjust="0"/>
    <p:restoredTop sz="94660"/>
  </p:normalViewPr>
  <p:slideViewPr>
    <p:cSldViewPr snapToGrid="0">
      <p:cViewPr varScale="1">
        <p:scale>
          <a:sx n="158" d="100"/>
          <a:sy n="158" d="100"/>
        </p:scale>
        <p:origin x="270" y="16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991A8B-145F-7D92-A5C7-AABCA9C505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65EEB49-DA89-137F-EEA0-3E72F8EF51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8049AC-7096-98A1-A5C0-7A863FA858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198C3-A2CE-4388-BE5B-64FF7E39FB8C}" type="datetimeFigureOut">
              <a:rPr lang="ko-KR" altLang="en-US" smtClean="0"/>
              <a:t>2024-05-21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2641549-8E5E-0B5B-F917-D9620EB73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511B23E-0E0F-286A-D4AC-06E263E71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DB1FC-DC23-444D-B4BA-A580187115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6440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7DBF56-B56E-66B1-0744-62D30A9F8E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909CD76-D96B-2EA5-20EC-44CECD6C64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E75627-2563-65B2-CD8B-C20485CCC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198C3-A2CE-4388-BE5B-64FF7E39FB8C}" type="datetimeFigureOut">
              <a:rPr lang="ko-KR" altLang="en-US" smtClean="0"/>
              <a:t>2024-05-21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6AC95AE-DA61-9099-D654-32BEAF475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0D63D21-4F79-CB70-FF19-D5795E70E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DB1FC-DC23-444D-B4BA-A580187115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32514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D3154C5-AF5E-0921-B5DE-C7CCBC0D1A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7B7BAB7-CE1C-80A9-2E5F-08FCC6D92D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B6D19D-B29D-93B6-A02C-EF07E0760D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198C3-A2CE-4388-BE5B-64FF7E39FB8C}" type="datetimeFigureOut">
              <a:rPr lang="ko-KR" altLang="en-US" smtClean="0"/>
              <a:t>2024-05-21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34EE959-F8D2-78B4-6B87-F27D2A7A9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7740AFB-C568-218D-5F66-F7F7DE7E3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DB1FC-DC23-444D-B4BA-A580187115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1214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E53B1C-144B-55FA-3A11-42084A4A9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7ED1F75-0D43-F32F-E78B-B52AA14CED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48C5D78-40B2-22E5-7DEB-DE8C4039F4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198C3-A2CE-4388-BE5B-64FF7E39FB8C}" type="datetimeFigureOut">
              <a:rPr lang="ko-KR" altLang="en-US" smtClean="0"/>
              <a:t>2024-05-21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BC97EC-5970-D44F-4311-0A58F213B2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1040C11-CB9B-F4BC-47AE-0A508F822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DB1FC-DC23-444D-B4BA-A580187115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45221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DFDAED-CD2E-1BE3-133E-B407FB819E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E90E67A-604E-5CFF-91A2-9C1DDBB5B0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B1A1E95-476C-7284-18A8-77C7560A2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198C3-A2CE-4388-BE5B-64FF7E39FB8C}" type="datetimeFigureOut">
              <a:rPr lang="ko-KR" altLang="en-US" smtClean="0"/>
              <a:t>2024-05-21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E1D7AE5-E7AF-B12E-58D3-A506B90FE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94BC260-3698-0288-E4F7-0C3919FEB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DB1FC-DC23-444D-B4BA-A580187115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94035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A07EFE-2626-82AD-7F9D-80D58E60CF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F68BA55-3F83-A1ED-8DE0-96121583F9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25F55EC-09AC-4399-02DE-AD79CB4D76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E966BB-6A3B-6816-A348-74BE0E83F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198C3-A2CE-4388-BE5B-64FF7E39FB8C}" type="datetimeFigureOut">
              <a:rPr lang="ko-KR" altLang="en-US" smtClean="0"/>
              <a:t>2024-05-21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50DF74D-41C3-8FBB-A47C-C1A22A69C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5B189FA-770F-F5E7-5A5E-106BD6200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DB1FC-DC23-444D-B4BA-A580187115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6333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5AC997-CEBC-1EE5-ACA0-869E4744F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F618F34-A201-2E86-4377-75610D122E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00FFCC4-64D0-D7DB-B2FE-5A9A6997BA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36B542E-B4E4-0C79-0B1D-9082399C18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FF091C5-3B68-65AF-D81E-9DC4B1D1FA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FD994E0-0D97-97D2-E5FB-46A8CC24B2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198C3-A2CE-4388-BE5B-64FF7E39FB8C}" type="datetimeFigureOut">
              <a:rPr lang="ko-KR" altLang="en-US" smtClean="0"/>
              <a:t>2024-05-21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3214967-BF0E-C3FD-7040-511155C0C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527FC7B-74EA-4DD7-7913-784C603C3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DB1FC-DC23-444D-B4BA-A580187115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2652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CA4672-6964-630B-55E6-2F7621047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5F36246-BCE5-47FF-F0F2-2A6AF0FC35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198C3-A2CE-4388-BE5B-64FF7E39FB8C}" type="datetimeFigureOut">
              <a:rPr lang="ko-KR" altLang="en-US" smtClean="0"/>
              <a:t>2024-05-21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858EF9C-57C5-172C-D380-03751D6998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A6419C5-D3BE-D62D-1589-470862C288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DB1FC-DC23-444D-B4BA-A580187115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7457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3CC4247-6B2F-92FE-191D-D895D805E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198C3-A2CE-4388-BE5B-64FF7E39FB8C}" type="datetimeFigureOut">
              <a:rPr lang="ko-KR" altLang="en-US" smtClean="0"/>
              <a:t>2024-05-21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79FF128-07F7-0E4E-3D14-5B6A29A0D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5AFAB3D-59DE-6CFD-F58B-A5386ED1E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DB1FC-DC23-444D-B4BA-A580187115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1820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02ED2B-A8AA-E962-70EE-394FD1D5BE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C626B0F-318C-206B-25CD-3DB0C43110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5425FF8-1D15-1804-DF8B-2794081A60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1BC907B-AD31-5D2F-3370-060EE1C908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198C3-A2CE-4388-BE5B-64FF7E39FB8C}" type="datetimeFigureOut">
              <a:rPr lang="ko-KR" altLang="en-US" smtClean="0"/>
              <a:t>2024-05-21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FF0E61E-758C-0B11-55E6-D0A922E6A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FC90263-2EC1-2C00-DCBF-FAE4F82B1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DB1FC-DC23-444D-B4BA-A580187115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71367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B0308B-5D4F-8377-64FE-AF1FC64C11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766E58E-D3EB-AC9A-9C39-61B18B7179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4C10785-F779-93DC-D28A-FB91683737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7D3E7F2-BD83-3129-3877-F8654ECA75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198C3-A2CE-4388-BE5B-64FF7E39FB8C}" type="datetimeFigureOut">
              <a:rPr lang="ko-KR" altLang="en-US" smtClean="0"/>
              <a:t>2024-05-21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D2F54D0-FCE2-64A3-5215-1319C714E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5703D59-AEB2-F18C-6CED-0BABFC443C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CDB1FC-DC23-444D-B4BA-A580187115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48184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EC2CC4D-FD13-E076-170A-572E8E3A0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3044557-FD34-CD34-523D-5D30C7A0B6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45376F-63C8-E1C5-B3A9-1DE2000986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CC198C3-A2CE-4388-BE5B-64FF7E39FB8C}" type="datetimeFigureOut">
              <a:rPr lang="ko-KR" altLang="en-US" smtClean="0"/>
              <a:t>2024-05-21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3441C9D-961F-80EA-5E7C-CC5AC329B6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36296D-A113-0DD6-B998-99D86F5A17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CDB1FC-DC23-444D-B4BA-A580187115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73224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rgoverse_Attack_Result_2">
            <a:hlinkClick r:id="" action="ppaction://media"/>
            <a:extLst>
              <a:ext uri="{FF2B5EF4-FFF2-40B4-BE49-F238E27FC236}">
                <a16:creationId xmlns:a16="http://schemas.microsoft.com/office/drawing/2014/main" id="{301BE9C5-A3A6-9681-FFB8-4C4E6FF53E8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437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8839456-5CD9-FBD5-EB58-EF82057DF8C4}"/>
              </a:ext>
            </a:extLst>
          </p:cNvPr>
          <p:cNvSpPr txBox="1"/>
          <p:nvPr/>
        </p:nvSpPr>
        <p:spPr>
          <a:xfrm>
            <a:off x="1341441" y="0"/>
            <a:ext cx="32458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Original</a:t>
            </a:r>
            <a:endParaRPr lang="ko-KR" altLang="en-US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6560D1-6B20-0AB8-516A-D593E4CCA6BB}"/>
              </a:ext>
            </a:extLst>
          </p:cNvPr>
          <p:cNvSpPr txBox="1"/>
          <p:nvPr/>
        </p:nvSpPr>
        <p:spPr>
          <a:xfrm>
            <a:off x="7604742" y="-1437"/>
            <a:ext cx="32458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Adversarial attack</a:t>
            </a:r>
            <a:endParaRPr lang="ko-KR" altLang="en-US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573B45-93B0-DF5B-3C00-916173B95C2C}"/>
              </a:ext>
            </a:extLst>
          </p:cNvPr>
          <p:cNvSpPr txBox="1"/>
          <p:nvPr/>
        </p:nvSpPr>
        <p:spPr>
          <a:xfrm>
            <a:off x="1341441" y="3391574"/>
            <a:ext cx="32458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Undetected Objects</a:t>
            </a:r>
            <a:endParaRPr lang="ko-KR" altLang="en-US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303541-DDBC-4075-DBFC-7C9C987665D1}"/>
              </a:ext>
            </a:extLst>
          </p:cNvPr>
          <p:cNvSpPr txBox="1"/>
          <p:nvPr/>
        </p:nvSpPr>
        <p:spPr>
          <a:xfrm>
            <a:off x="7604742" y="3392369"/>
            <a:ext cx="32458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Noise</a:t>
            </a:r>
            <a:endParaRPr lang="ko-KR" altLang="en-US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247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42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6</Words>
  <Application>Microsoft Office PowerPoint</Application>
  <PresentationFormat>와이드스크린</PresentationFormat>
  <Paragraphs>4</Paragraphs>
  <Slides>1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맑은 고딕</vt:lpstr>
      <vt:lpstr>Arial</vt:lpstr>
      <vt:lpstr>Times New Roman</vt:lpstr>
      <vt:lpstr>Office 테마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송동수(***3***008)</dc:creator>
  <cp:lastModifiedBy>송동수(***3***008)</cp:lastModifiedBy>
  <cp:revision>2</cp:revision>
  <dcterms:created xsi:type="dcterms:W3CDTF">2024-05-21T12:25:21Z</dcterms:created>
  <dcterms:modified xsi:type="dcterms:W3CDTF">2024-05-21T12:29:16Z</dcterms:modified>
</cp:coreProperties>
</file>

<file path=docProps/thumbnail.jpeg>
</file>